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0B7F234-6549-40E8-94F1-38B234E3BCBD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826D3E2-A69A-41E0-B04E-412AFD86C3C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772400" cy="4876799"/>
          </a:xfrm>
        </p:spPr>
        <p:txBody>
          <a:bodyPr anchor="t" anchorCtr="0">
            <a:normAutofit/>
          </a:bodyPr>
          <a:lstStyle/>
          <a:p>
            <a:r>
              <a:rPr lang="en-US" sz="3200" dirty="0" smtClean="0"/>
              <a:t>Imagine that you were doing a research project on the increased MBTA fares. What terms would you type into the search bar?</a:t>
            </a:r>
          </a:p>
          <a:p>
            <a:endParaRPr lang="en-US" sz="1800" dirty="0"/>
          </a:p>
          <a:p>
            <a:r>
              <a:rPr lang="en-US" sz="3200" dirty="0" smtClean="0"/>
              <a:t>If your first attempt was unsuccessful, what are some other terms you could type in? (Come up with as many terms as you can think of!!!) 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543800" cy="914400"/>
          </a:xfrm>
        </p:spPr>
        <p:txBody>
          <a:bodyPr/>
          <a:lstStyle/>
          <a:p>
            <a:r>
              <a:rPr lang="en-US" dirty="0" smtClean="0"/>
              <a:t>Do Now – p. 218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5791200" y="-304800"/>
            <a:ext cx="38100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Don’t copy, just answer!!!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099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1"/>
            <a:ext cx="7772400" cy="4876799"/>
          </a:xfrm>
        </p:spPr>
        <p:txBody>
          <a:bodyPr anchor="t" anchorCtr="0">
            <a:normAutofit/>
          </a:bodyPr>
          <a:lstStyle/>
          <a:p>
            <a:r>
              <a:rPr lang="en-US" sz="3600" dirty="0" smtClean="0"/>
              <a:t>What is an internet database and how do you use it to find credible information?</a:t>
            </a:r>
          </a:p>
          <a:p>
            <a:r>
              <a:rPr lang="en-US" sz="3600" dirty="0" smtClean="0"/>
              <a:t>How are we going to refine our database searches to come up material for our literature review?</a:t>
            </a:r>
          </a:p>
          <a:p>
            <a:r>
              <a:rPr lang="en-US" sz="3600" dirty="0" smtClean="0"/>
              <a:t>What are we going to do with these articles after we find them?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543800" cy="914400"/>
          </a:xfrm>
        </p:spPr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14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772400" cy="5562601"/>
          </a:xfrm>
        </p:spPr>
        <p:txBody>
          <a:bodyPr anchor="t" anchorCtr="0">
            <a:normAutofit fontScale="92500" lnSpcReduction="10000"/>
          </a:bodyPr>
          <a:lstStyle/>
          <a:p>
            <a:r>
              <a:rPr lang="en-US" sz="3600" dirty="0" smtClean="0"/>
              <a:t>We are leaving soon for the library to do an refined database search for information about our PAR topics</a:t>
            </a:r>
          </a:p>
          <a:p>
            <a:r>
              <a:rPr lang="en-US" sz="3600" dirty="0" smtClean="0"/>
              <a:t>These are </a:t>
            </a:r>
            <a:r>
              <a:rPr lang="en-US" sz="3600" b="1" dirty="0" smtClean="0"/>
              <a:t>NOT</a:t>
            </a:r>
            <a:r>
              <a:rPr lang="en-US" sz="3600" dirty="0" smtClean="0"/>
              <a:t> Google searches</a:t>
            </a:r>
          </a:p>
          <a:p>
            <a:r>
              <a:rPr lang="en-US" sz="3600" dirty="0" smtClean="0"/>
              <a:t>You will work with a partner and receive a guide sheet when we get to the library</a:t>
            </a:r>
          </a:p>
          <a:p>
            <a:r>
              <a:rPr lang="en-US" sz="3600" dirty="0" smtClean="0"/>
              <a:t>You will be responsible for printing at least one article about your PAR topic and handing it in to me before we leave the library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543800" cy="914400"/>
          </a:xfrm>
        </p:spPr>
        <p:txBody>
          <a:bodyPr/>
          <a:lstStyle/>
          <a:p>
            <a:r>
              <a:rPr lang="en-US" dirty="0" smtClean="0"/>
              <a:t>Library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6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81000"/>
            <a:ext cx="7543800" cy="914400"/>
          </a:xfrm>
        </p:spPr>
        <p:txBody>
          <a:bodyPr/>
          <a:lstStyle/>
          <a:p>
            <a:r>
              <a:rPr lang="en-US" dirty="0" smtClean="0"/>
              <a:t>PAR Groups - D Block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18488"/>
            <a:ext cx="2819400" cy="4325112"/>
          </a:xfrm>
        </p:spPr>
        <p:txBody>
          <a:bodyPr anchor="t" anchorCtr="0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Late Room (1)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err="1" smtClean="0"/>
              <a:t>Leanna</a:t>
            </a:r>
            <a:endParaRPr lang="en-US" sz="2600" dirty="0" smtClean="0"/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Ian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Mark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Jocelyn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Danielle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Pamela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err="1" smtClean="0"/>
              <a:t>Luar</a:t>
            </a:r>
            <a:endParaRPr lang="en-US" sz="2600" dirty="0" smtClean="0"/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Michael</a:t>
            </a:r>
            <a:endParaRPr lang="en-US" sz="2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00400" y="1618488"/>
            <a:ext cx="2971800" cy="4325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Late Room (2)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Angie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Aaliyah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Marquel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Megane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Chantel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Ayan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Chris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Darius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19800" y="1600200"/>
            <a:ext cx="2971800" cy="4325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College/Jobs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Nguyen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Jake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Timmy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Vanessa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Explosion 1 6"/>
          <p:cNvSpPr/>
          <p:nvPr/>
        </p:nvSpPr>
        <p:spPr>
          <a:xfrm>
            <a:off x="5715000" y="4572000"/>
            <a:ext cx="3886200" cy="2438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Come see me if your name is not up here!!!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883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543800" cy="914400"/>
          </a:xfrm>
        </p:spPr>
        <p:txBody>
          <a:bodyPr/>
          <a:lstStyle/>
          <a:p>
            <a:r>
              <a:rPr lang="en-US" dirty="0" smtClean="0"/>
              <a:t>PAR Groups - E Block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219200"/>
            <a:ext cx="2819400" cy="47244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b="1" dirty="0" smtClean="0"/>
              <a:t>Lunch (1)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Jimmy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Jacquelin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Marquise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Lida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Xing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Alex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Chloe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Xiaowei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Christina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Ryan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Emily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438400" y="1143000"/>
            <a:ext cx="2819400" cy="4724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b="1" dirty="0" smtClean="0"/>
              <a:t>Lunch (2)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Tony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Jian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Rong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Yi Ming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Corina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Dong Xing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Jian</a:t>
            </a:r>
            <a:r>
              <a:rPr lang="en-US" dirty="0" smtClean="0">
                <a:solidFill>
                  <a:schemeClr val="tx1"/>
                </a:solidFill>
              </a:rPr>
              <a:t> Long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00600" y="1219200"/>
            <a:ext cx="3352800" cy="48768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b="1" dirty="0" smtClean="0"/>
              <a:t>Metal Detectors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Dioni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Daisy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Jonathan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Thony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Segree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College/Jobs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Jada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Rachel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Mandy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Jun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Ken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Explosion 1 6"/>
          <p:cNvSpPr/>
          <p:nvPr/>
        </p:nvSpPr>
        <p:spPr>
          <a:xfrm>
            <a:off x="2133600" y="5486400"/>
            <a:ext cx="7391400" cy="1676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Come see me if your name is not up here!!!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51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543800" cy="914400"/>
          </a:xfrm>
        </p:spPr>
        <p:txBody>
          <a:bodyPr/>
          <a:lstStyle/>
          <a:p>
            <a:r>
              <a:rPr lang="en-US" dirty="0" smtClean="0"/>
              <a:t>PAR Groups - A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2590800" cy="5279136"/>
          </a:xfrm>
        </p:spPr>
        <p:txBody>
          <a:bodyPr anchor="t" anchorCtr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School Spirit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err="1" smtClean="0"/>
              <a:t>Tyrika</a:t>
            </a:r>
            <a:endParaRPr lang="en-US" sz="2600" dirty="0" smtClean="0"/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Natalia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Colin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Late Room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John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Chris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err="1" smtClean="0"/>
              <a:t>Davia</a:t>
            </a:r>
            <a:endParaRPr lang="en-US" sz="2600" dirty="0" smtClean="0"/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Kathie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Nancy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 smtClean="0"/>
              <a:t>Naomi</a:t>
            </a:r>
            <a:endParaRPr lang="en-US" sz="2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0" y="1295400"/>
            <a:ext cx="2590800" cy="4325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Lunch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Martine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Francis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Joseph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Daquan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Iser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Jackie</a:t>
            </a:r>
          </a:p>
          <a:p>
            <a:pPr lvl="1">
              <a:buFont typeface="Arial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Jaquan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05400" y="1295400"/>
            <a:ext cx="2819400" cy="4325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College/Jobs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Dahlia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Bobby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Kimberly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Jamila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Yuri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Explosion 1 9"/>
          <p:cNvSpPr/>
          <p:nvPr/>
        </p:nvSpPr>
        <p:spPr>
          <a:xfrm>
            <a:off x="5562600" y="4648200"/>
            <a:ext cx="3886200" cy="2438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Come see me if your name is not up here!!!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1496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200</TotalTime>
  <Words>334</Words>
  <Application>Microsoft Office PowerPoint</Application>
  <PresentationFormat>On-screen Show (4:3)</PresentationFormat>
  <Paragraphs>102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Elemental</vt:lpstr>
      <vt:lpstr>Do Now – p. 218</vt:lpstr>
      <vt:lpstr>Today’s Objectives</vt:lpstr>
      <vt:lpstr>Library Activity</vt:lpstr>
      <vt:lpstr>PAR Groups - D Block</vt:lpstr>
      <vt:lpstr>PAR Groups - E Block</vt:lpstr>
      <vt:lpstr>PAR Groups - A Block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218</dc:title>
  <dc:creator>Henry Mahegan</dc:creator>
  <cp:lastModifiedBy>Henry Mahegan</cp:lastModifiedBy>
  <cp:revision>9</cp:revision>
  <dcterms:created xsi:type="dcterms:W3CDTF">2012-04-03T16:10:06Z</dcterms:created>
  <dcterms:modified xsi:type="dcterms:W3CDTF">2012-04-04T15:24:22Z</dcterms:modified>
</cp:coreProperties>
</file>